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8E0BF-07F5-4164-887B-A70CCE9649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70C44-29A0-4151-A585-2E0C36C8B4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class hierarchy of the ATC code ontology in Protégé (13). It shows that different names of aspirin as leaves of the ATC code hierarchy’s tree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E3B4F-09B1-4838-AFB8-43C61916A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Screenshot of the class hierarchy of the ATC code ontology in Protégé (13). It shows that different names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39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Screenshot of the class hierarchy of the ATC code ontology in Protégé (13). It shows that different names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2024-05-18T03:42:21Z</dcterms:modified>
</cp:coreProperties>
</file>