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01F89-B203-47E0-9392-395AFE158A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681FE-E6FD-4581-A57A-AF82AB4A3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advanced query shown in Figure 5. Twenty-eight Fragments are returned (whose details are provided in the rightmost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12136-5B66-471E-A908-7F7A2E9774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of the advanced query shown in Figure 5. Twenty-eight Fragments are returned (whose details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of the advanced query shown in Figure 5. Twenty-eight Fragments are returned (whose details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2024-05-19T06:19:05Z</dcterms:modified>
</cp:coreProperties>
</file>