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9F093-F7BD-4B01-B31B-7A93166D3D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1DE4B-32C3-43AC-B641-92B3099A16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Display of bacterial genome through Genome Browser. A region of the Xylella fastidiosa 9a5c chromosome is displayed with tracks representing the loci, tRNA genes, putative Simple Sequence Repeats, GC content and 6-frame translation.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9665E-C7D2-4F73-8647-92DF52B089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Display of bacterial genome through Genome Browser. A region of the Xylella fastidiosa 9a5c chromosome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9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Display of bacterial genome through Genome Browser. A region of the Xylella fastidiosa 9a5c chromosome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2024-05-19T08:10:00Z</dcterms:modified>
</cp:coreProperties>
</file>