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87226-D10E-4113-B6DE-9AF3D70CB3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A617F-616E-4650-9BC2-614AC1C864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plot of a specific human AQP with the residue in which missense SNPs occurred shown in ball-and-stick representation. The helices (TM1–TM6) and the half-helices (LB and LE) are displayed in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4F544-C3A3-4B95-A2E1-E96E5380E7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Molecular plot of a specific human AQP with the residue in which missense SNPs occurred shown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7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Molecular plot of a specific human AQP with the residue in which missense SNPs occurred shown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2024-05-08T00:57:15Z</dcterms:modified>
</cp:coreProperties>
</file>