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57D22-4F83-4679-AFF6-75DC1C49B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2612C-8205-4649-B249-1F719A3B1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A89F4-CA63-4FA7-AF82-6236A16CE5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2024-05-20T11:54:11Z</dcterms:modified>
</cp:coreProperties>
</file>