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7568E2-44D6-4D74-88B0-3312B5AB127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B0D62F-D473-4255-93A6-130D6C177F1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call to action. Nutri-informatics stakeholders such as nutrition researchers, biomedical ontology developers and academic journal communities are needed to realize the connectivity and analyzability of nutrition data. Key tasks are described here, including actions to improve data interoperability, identifiability and collaboration between communities.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A6FA3F-786A-434F-98D3-8388A440D6E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baab003, </a:t>
            </a:r>
            <a:r>
              <a:rPr lang="en-US" altLang="en-US" sz="1000">
                <a:solidFill>
                  <a:srgbClr val="333333"/>
                </a:solidFill>
                <a:hlinkClick r:id="rId3"/>
              </a:rPr>
              <a:t>https://doi.org/10.1093/database/baab003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call to action. Nutri-informatics stakeholders such as nutrition researchers, biomedical ontology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39900" y="1371600"/>
            <a:ext cx="566374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 call to action. Nutri-informatics stakeholders such as nutrition researchers, biomedical ontology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2024-05-16T19:55:39Z</dcterms:modified>
</cp:coreProperties>
</file>