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BC16A7-BE31-4409-B2A9-3420A0C680A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BEB375-9334-4597-877A-DC6E3CACCAC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Sample text with multiple PPIs and experimental methods taken from the Results section of (30). The text describes three experimental interaction detection methods used to identify the proteins interacting with the ‘TBK1’ protein. The passages describing the experimental interaction detection methods ‘tandem affinity purification’ (MI:0676), ‘mass spectrometry studies of complexes’ (MI:0069), and ‘coimmunoprecipitation’ (MI:0019) are highlighted with yellow, purple and green,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3E1973-81F0-45FB-996B-85528D3A149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sample annotation from a paragraph of an article in the data set. Each annotation has an identifier that is incremented by one throughout the article. Moreover, the value of the ‘type’ infon is static and set to ‘ExperimentalMethod’ for all annotations. The value of the ‘PSIMI’ infon is set to the PSI-MI identifier of the interaction detection method. The ‘text’ tag holds the annotated sentence(s). The ‘location’ tag holds the position of the annotated portion in the article with the ‘offset’ and ‘length’ attributes.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3E1973-81F0-45FB-996B-85528D3A149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Overall system workflow.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3E1973-81F0-45FB-996B-85528D3A149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algorithm for combining the word2vec results of each experimental method into one list.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3E1973-81F0-45FB-996B-85528D3A149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algorithm for cleaning the given list of an experimental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3E1973-81F0-45FB-996B-85528D3A149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algorithm for filtering the longer terms with lower scores from the given list of an experimental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3E1973-81F0-45FB-996B-85528D3A149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query expansion algorithm of wor2vec approach.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3E1973-81F0-45FB-996B-85528D3A149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 example paragraph which shows our evaluation logic over three sample manual and system annotations. The manually annotated passages are underlined with red and green for ‘bimolecular fluorescence complementation’ (MI:0809) and ‘two hybrid’ (MI:0018) experimental methods, respectively. The annotated passages by the system are colored with blue and purple for ‘bimolecular fluorescence complementation’ (MI:0809) and ‘two hybrid’ (MI:0018) experimental methods,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3E1973-81F0-45FB-996B-85528D3A149A}"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Sample text with multiple PPIs and experimental methods taken from the Results section of (30). The text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49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sample annotation from a paragraph of an article in the data set. Each annotation has an identifier that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565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Overall system workflow.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7420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algorithm for combining the word2vec results of each experimental method into one list.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505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algorithm for cleaning the given list of an experimental method.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7836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algorithm for filtering the longer terms with lower scores from the given list of an experimental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1528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query expansion algorithm of wor2vec approach.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8974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 example paragraph which shows our evaluation logic over three sample manual and system annotations.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8142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Sample text with multiple PPIs and experimental methods taken from the Results section of (30). The text ...</vt:lpstr>
      <vt:lpstr>Figure 2. A sample annotation from a paragraph of an article in the data set. Each annotation has an identifier that is ...</vt:lpstr>
      <vt:lpstr>Figure 3. Overall system workflow.
</vt:lpstr>
      <vt:lpstr>Figure 4. The algorithm for combining the word2vec results of each experimental method into one list.
</vt:lpstr>
      <vt:lpstr>Figure 5. The algorithm for cleaning the given list of an experimental method.
</vt:lpstr>
      <vt:lpstr>Figure 6. The algorithm for filtering the longer terms with lower scores from the given list of an experimental ...</vt:lpstr>
      <vt:lpstr>Figure 7. The query expansion algorithm of wor2vec approach.
</vt:lpstr>
      <vt:lpstr>Figure 8. An example paragraph which shows our evaluation logic over three sample manual and system annotations.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2024-05-20T19:18:41Z</dcterms:modified>
</cp:coreProperties>
</file>