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31EF31-AFC5-4E2C-9C92-4C05BFBDBA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37C6D9-55C6-46BD-865D-6328E91A88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Superimposition between the original structure (black) and after PDC lossy compression (white). (A) Cα structure. (B) Full-atomic structure of Leader peptide SpeFL from E. coli (UniProt ID: P0DTV7), which is the protein with the worst Cα MAE (Cα MAE = 0.104 Å; non-Cα MAE = 0.193 Å) among all proteins in the E. coli benchmark dataset (average MAE = 0.094 and 0.167 Å for Cα and non-Cα atoms, respectively).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F66ADA-7F8B-4263-97E4-526B49874C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Superimposition between the original structure (black) and after PDC lossy compression (white). (A) Cα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160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Superimposition between the original structure (black) and after PDC lossy compression (white). (A) Cα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2024-05-11T17:33:37Z</dcterms:modified>
</cp:coreProperties>
</file>