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6B2E7B-EEAC-467F-A97E-4B685189A3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A52157-2410-447F-8C1E-5CC088B0A5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Post-submission processing steps performed at NLM/NCBI to evaluate, annotate and prepare SARS-CoV-2 sequence data for public release to the GenBank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A3F2E-E2B7-4448-AD16-69E0D51275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Post-submission processing steps performed at NLM/NCBI to evaluate, annotate and prepare SARS-CoV-2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660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Post-submission processing steps performed at NLM/NCBI to evaluate, annotate and prepare SARS-CoV-2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2024-05-05T14:46:40Z</dcterms:modified>
</cp:coreProperties>
</file>