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BFE39D-97E8-41AE-8C47-3126C61092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C89C3-3115-4EFA-A779-30C8A15B92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Pie charts show the COVID-19 expertise, the place of employment and the position roles of users.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77594-AE81-4042-AC87-4DBD55689F3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System information table with links to user activities.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77594-AE81-4042-AC87-4DBD55689F3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Venn diagrams showing the diversity of the tasks performed by the participating NLP teams (top) and the various sources of textual data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77594-AE81-4042-AC87-4DBD55689F3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two bar plots display the familiarity of the users with systems similar to the ones participating in Track IV (A) and the most common bottlenecks encountered in the evaluation of the systems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77594-AE81-4042-AC87-4DBD55689F3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Word cloud representation generated with aggregated user comments about their favorite system features. Comments identified unique aspects of the systems such as comprehensive sources for preprints in preVIEW, highlighting concepts in semantic search engines like SCAIView filters and data organization in TIB, graph capabilities and interactivity in BioKDE and EMMAA, topic paths in AGATHA and finding trends in TopEX.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77594-AE81-4042-AC87-4DBD55689F3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Results from questions evaluated with a Likert scale. (A) The boxplot represents the SUS distribution for each system. The X represents the mean, the horizontal line within the box is the median and the circle is an outlier. (B) Aggregate response to the ‘Overall impression’ for the systems. Scores &gt;3, &lt;3 and =3 were labeled as positive, negative and neutral impression, respectively. (C) Aggregate response to the question ‘meeting expectations’.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77594-AE81-4042-AC87-4DBD55689F3B}"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Pie charts show the COVID-19 expertise, the place of employment and the position roles of users.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4914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System information table with links to user activities.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24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Venn diagrams showing the diversity of the tasks performed by the participating NLP teams (top)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475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two bar plots display the familiarity of the users with systems similar to the ones participating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425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Word cloud representation generated with aggregated user comments about their favorite system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334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Results from questions evaluated with a Likert scale. (A) The boxplot represents the SUS distribution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06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Pie charts show the COVID-19 expertise, the place of employment and the position roles of users.
</vt:lpstr>
      <vt:lpstr>Figure 2. System information table with links to user activities.
</vt:lpstr>
      <vt:lpstr>Figure 3. Venn diagrams showing the diversity of the tasks performed by the participating NLP teams (top) and the ...</vt:lpstr>
      <vt:lpstr>Figure 4. The two bar plots display the familiarity of the users with systems similar to the ones participating in ...</vt:lpstr>
      <vt:lpstr>Figure 5. Word cloud representation generated with aggregated user comments about their favorite system features. ...</vt:lpstr>
      <vt:lpstr>Figure 6. Results from questions evaluated with a Likert scale. (A) The boxplot represents the SUS distribution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2024-05-03T18:38:14Z</dcterms:modified>
</cp:coreProperties>
</file>