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125CD-22E1-4400-B5AD-37F9A62338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70C3E6-3DF4-40FE-9D4B-13941F2A5C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regressions models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4E12E9-66CD-4E23-BB3E-C333C5D09D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Snapshot of regressions models performance.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691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Snapshot of regressions models performance.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2024-05-20T04:23:41Z</dcterms:modified>
</cp:coreProperties>
</file>