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E84418-9900-4C58-BCA6-D50E480FB3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D78DF-387F-454F-A199-0C0A11C723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CPPs in CPPsite. (A) distribution of peptides based on cell lines, (B) distribution of CPPs based on uptake mechanism, (C) average amino acid composition of peptides and (D) distribution of peptides based on secondary structure composition.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029D2-0231-4BA4-AB2A-F73658155C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bas015, </a:t>
            </a:r>
            <a:r>
              <a:rPr lang="en-US" altLang="en-US" sz="1000">
                <a:solidFill>
                  <a:srgbClr val="333333"/>
                </a:solidFill>
                <a:hlinkClick r:id="rId3"/>
              </a:rPr>
              <a:t>https://doi.org/10.1093/database/bas015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CPPs in CPPsite. (A) distribution of peptides based on cell lines, (B) distribution of CPPs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342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CPPs in CPPsite. (A) distribution of peptides based on cell lines, (B) distribution of CPPs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2024-05-19T14:41:03Z</dcterms:modified>
</cp:coreProperties>
</file>