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C80CC9-35A4-4B0A-A6A7-6122AF90A2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536CE5-B2F6-48C7-B778-FC88DEBD58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Indexing performance of the ensemble of all submissions as a function of the proportion of submissions including the identifier.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3BFEE7-0CB3-493F-88D7-1299E4CA64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Indexing performance of the ensemble of all submissions as a function of the proportion of submissions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Indexing performance of the ensemble of all submissions as a function of the proportion of submissions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2024-07-27T02:59:26Z</dcterms:modified>
</cp:coreProperties>
</file>