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524BE7-4A9E-4B65-A17D-622DE2DEEE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8588CD-CD7D-41C3-9883-281EF9D390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flowchart of CoReCG data collection. The figure shows the steps involved in collecting data for CoReCG which includes, preprocessing of data using related keywords against pubmed to fetch relevant articles, followed by the extraction of information from literature and annotation and submitting information in CoReCG, the whole process were manually curated and verified from cross references and updating in CoReCG.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EA44-CE4C-4011-9498-7AAC1981BF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59"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baw059, </a:t>
            </a:r>
            <a:r>
              <a:rPr lang="en-US" altLang="en-US" sz="1000">
                <a:solidFill>
                  <a:srgbClr val="333333"/>
                </a:solidFill>
                <a:hlinkClick r:id="rId3"/>
              </a:rPr>
              <a:t>https://doi.org/10.1093/database/baw059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flowchart of CoReCG data collection. The figure shows the steps involved in collecting data for CoReCG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43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flowchart of CoReCG data collection. The figure shows the steps involved in collecting data for CoReCG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2024-06-02T05:35:10Z</dcterms:modified>
</cp:coreProperties>
</file>