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8F7445-C4C6-48BA-8BE5-A1C4901F3F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56CCFF-7A71-4F97-A7C0-23794B3F97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Map of world regions (green) and countries (•) represented in the CANNUSE database, with pie charts showing distribution of uses in the countries with over 50 records. The background map was produced using the Excel Office. (B) Distribution of Cannabis uses presented in the database. (C) Distribution of Cannabis parts and products presented in the CANNUSE database (in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1F09F-7F93-49EE-993A-785E0F3C69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baab024, </a:t>
            </a:r>
            <a:r>
              <a:rPr lang="en-US" altLang="en-US" sz="1000">
                <a:solidFill>
                  <a:srgbClr val="333333"/>
                </a:solidFill>
                <a:hlinkClick r:id="rId3"/>
              </a:rPr>
              <a:t>https://doi.org/10.1093/database/baab024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Map of world regions (green) and countries (•) represented in the CANNUSE database, with pie charts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191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Map of world regions (green) and countries (•) represented in the CANNUSE database, with pie charts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2024-05-19T15:46:27Z</dcterms:modified>
</cp:coreProperties>
</file>