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16A4E-CE5A-4269-82DF-50765E1152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D8AC31-F3A1-405E-9EB9-75B39490D0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multiply phosphorylated proteins in PhosphoGRID versions 1.0 and 2.0. Proteins with the indicated number of unique phosphorylated residues in PhosphoGRID versions 1.0 (open box) and 2.0 (open circle). The fold change in the number of phosphosites per protein between V 1.0 and 2.0 are indicated by black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A84D69-3851-4CF3-A568-6EE11B570F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bat026, </a:t>
            </a:r>
            <a:r>
              <a:rPr lang="en-US" altLang="en-US" sz="1000">
                <a:solidFill>
                  <a:srgbClr val="333333"/>
                </a:solidFill>
                <a:hlinkClick r:id="rId3"/>
              </a:rPr>
              <a:t>https://doi.org/10.1093/database/bat026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multiply phosphorylated proteins in PhosphoGRID versions 1.0 and 2.0. Proteins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99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multiply phosphorylated proteins in PhosphoGRID versions 1.0 and 2.0. Proteins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2024-05-18T21:14:57Z</dcterms:modified>
</cp:coreProperties>
</file>