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B680B-6BC9-4CCC-A11A-3CE88E905F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DBD8CF-13D7-44A2-A92F-CA1E0A357C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Description of the software used by DrugProt participants: there is no information about team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FB92A5-B8DB-4265-9C7F-B5BB8A4054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17. </a:t>
            </a:r>
            <a:r>
              <a:rPr lang="en-US" altLang="en-US" b="0"/>
              <a:t>Description of the software used by DrugProt participants: there is no information about team 16.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17. Description of the software used by DrugProt participants: there is no information about team 16.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2024-07-27T08:23:12Z</dcterms:modified>
</cp:coreProperties>
</file>