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776F6-4174-4B56-BDD7-771E42FBFF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6B894-12E9-4B0C-B857-6517459751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TRRUST transcriptional regulatory relationships captured by CONREL. (A) Cumulative fraction of TRRUST relationships captured by CONREL promoters, considering CREs from broadPeaks data and additional CREs from narrowPeaks data. (B) Cumulative fraction of TRRUST relationships captured by CONREL active enhancers, considering CREs from broadPeaks and additional CREs from narrowPeaks data. (C) Cumulative fraction of TRRUST relationships captured by CONREL promoters and additionally by active enhancers.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4ACF40-52E7-478C-B703-7AA04C5EDA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TRRUST transcriptional regulatory relationships captured by CONREL. (A) Cumulative fraction of TRRUST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091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TRRUST transcriptional regulatory relationships captured by CONREL. (A) Cumulative fraction of TRRUST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2024-05-19T18:52:13Z</dcterms:modified>
</cp:coreProperties>
</file>