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67EA3-E29D-488A-A4CE-7991EEFB8F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50973-C9D8-4F63-B9A1-ED346DF39F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Speculation on the synergistic effect of inulin and salicylic acid.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575C2-B729-4E42-AEC8-15BA2BCDD9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Speculation on the synergistic effect of inulin and salicylic acid.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Speculation on the synergistic effect of inulin and salicylic acid.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2024-05-17T04:13:43Z</dcterms:modified>
</cp:coreProperties>
</file>