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BF47A32-F21F-4624-80A7-FE91FECCBF1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1A57E1E-5CE1-41C4-BCD2-D0448463721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7F3711B-9FF0-4B1F-A818-00DC56D5258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2024-05-14T14:18:17Z</dcterms:modified>
</cp:coreProperties>
</file>