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5152B-B5CE-4886-B631-02400BAEAC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3C61D-908D-47DE-AADC-E932FC0F3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ITS length variation of complete ITS regions in the RTL data set according to class.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6DBA9-77B3-45B8-99E8-8455E39B6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ITS length variation of complete ITS regions in the RTL data set according to class.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46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ITS length variation of complete ITS regions in the RTL data set according to class.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2024-05-17T03:12:12Z</dcterms:modified>
</cp:coreProperties>
</file>