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C0F73-CBC6-4038-82F4-88A6C73BA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6E830-F715-4D47-92BB-AF73C3A266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PubMed citations from 1986 to 2010. Over the past 20 years, the total number of citations in PubMed has increased at a ∼4% growth rate. There are currently over 20-million citations in PubMed. 2010 is partial data (through December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3544C-0D05-45D0-B8F9-165C80D064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Growth of PubMed citations from 1986 to 2010. Over the past 20 years, the total number of citations in PubMed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265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Growth of PubMed citations from 1986 to 2010. Over the past 20 years, the total number of citations in PubMed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2024-05-18T09:46:57Z</dcterms:modified>
</cp:coreProperties>
</file>