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7320F-8B01-47AF-A926-5E3D61F94B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76DD3-E786-4EB9-8374-437DC2A6AF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CoMentG main interface with the input form. In this example, the user is looking for relationships between ‘Alzheimer’s disease’ (DOID: 10652) and clinical signs (HPO), gene/protein functions (GO), cell types (CL) and chemical compounds (HMDB).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1D81B-D778-43E9-B43A-EE9A509AC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CoMentG main interface with the input form. In this example, the user is looking for relationships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CoMentG main interface with the input form. In this example, the user is looking for relationships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2024-05-20T03:10:19Z</dcterms:modified>
</cp:coreProperties>
</file>