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BD7F76-0461-43AF-B50D-8152DEFFD1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F5DED1-94D7-4535-94E7-B5389440D9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querying process for the PED expression data set. (A) Filters and (B) Attributes.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C7CF8D-8FC6-4F51-B0F2-199570F07D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Schematic representation of the querying process for the PED expression data set. (A) Filters and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43200" y="1371600"/>
            <a:ext cx="365322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Schematic representation of the querying process for the PED expression data set. (A) Filters and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2024-05-06T19:54:03Z</dcterms:modified>
</cp:coreProperties>
</file>