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72803-9DFE-4F8A-8C3A-EB9DF04643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31950-9111-4218-9E6B-7735585421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‘Download’ and ‘Tools’ modules. (A) ‘Download’ module, providing genome, transcriptome, variation and resequencing files to download. (B) BLAST Tool. (C) JBrowse tool. (D) Publication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76D26F-0D1D-432D-8DF0-E097D5BE47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‘Download’ and ‘Tools’ modules. (A) ‘Download’ module, providing genome, transcriptome, variation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636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‘Download’ and ‘Tools’ modules. (A) ‘Download’ module, providing genome, transcriptome, variation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2024-04-28T21:55:52Z</dcterms:modified>
</cp:coreProperties>
</file>