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160C8-32C3-48BC-B795-507845BA3D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715CF-6A6B-4E80-B625-E505A0D24A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features of the MantaID web application. The setting panels allow users to configure the basic and advanced settings; basic settings populate settings panels by default, whereas advanced settings enable a more granular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C7CD2-8C03-47FB-8360-F959DEB05A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features of the MantaID web application. The setting panels allow users to configure the basic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274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features of the MantaID web application. The setting panels allow users to configure the basic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2024-05-01T20:27:41Z</dcterms:modified>
</cp:coreProperties>
</file>