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E5D88-DAF0-46FB-930F-5F981C3B57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A0DF1E-D85E-4183-B437-3BAC200C10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Text/data mining pipeline showing processes and resources. Highlighted indexes correspond to steps in Text/Data Mining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F5613-AB6C-4ABA-B812-D872160F55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Text/data mining pipeline showing processes and resources. Highlighted indexes correspond to steps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7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Text/data mining pipeline showing processes and resources. Highlighted indexes correspond to steps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2024-05-15T07:26:34Z</dcterms:modified>
</cp:coreProperties>
</file>