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BEDE8B-2C0B-4747-AA4D-6256378C40F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D28A50-B465-43F7-9722-77B1AB9680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Similarity of human annotations to the gold standard in Naïve and Knowledge rounds. Shown are means across all 463 character states. Error bars represent two standard errors of the mean. Curators C1 (as per PP, PR, $J_{\mbox{sim}}$ and $I_n$) and C2 (as per PR, $J_{\mbox{sim}}$) were significantly closer to the gold standard in the Knowledge round as compared to the Naïve round. Detailed results are shown in Supplementary Materials,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E820A3-4EC8-4898-A104-0F0C81C7C5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bay110, </a:t>
            </a:r>
            <a:r>
              <a:rPr lang="en-US" altLang="en-US" sz="1000">
                <a:solidFill>
                  <a:srgbClr val="333333"/>
                </a:solidFill>
                <a:hlinkClick r:id="rId3"/>
              </a:rPr>
              <a:t>https://doi.org/10.1093/database/bay110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Similarity of human annotations to the gold standard in Naïve and Knowledge rounds. Shown are means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Similarity of human annotations to the gold standard in Naïve and Knowledge rounds. Shown are means across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2024-05-18T04:34:47Z</dcterms:modified>
</cp:coreProperties>
</file>