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8B3DA-A93A-40F2-BB2B-1DB8E8A8B6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2B0F6-6639-4566-A55D-54DC1AA8E0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 of the CEREALAB database integrated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31E77-024C-4845-A58E-DD3C9663B1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schema of the CEREALAB database integrated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25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schema of the CEREALAB database integrated ontology.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2024-05-06T17:23:06Z</dcterms:modified>
</cp:coreProperties>
</file>