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3A3BA4-29E0-4035-99C3-394AD438C0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720A9-7374-468D-9B2F-EA795CC9FC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Histogram for the counts of trait names within the 28 Trait Dictionaries (TDs). The histogram represents 3627 trait names within the TDs, along with the number of trait names across the TD for the 28 crop species. The gap in the data representing trait names that are repeated one or two times across the TDs was not plotted in the histogram; for more information, refer Supplementary Table S2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BA13D-3B4B-4046-B016-40BE46C86F3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Similarity heatmap for the shared trait names across 28 Trait Dictionaries (TDs) in the Crop Ontology. Values were calculated using the ‘simple matching coefficient’, colour gradient shading is relative to the pairwise percentage of trait names shared across the 28 TDs, with red indicating high values and green zero (Supplementary Table S3).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BA13D-3B4B-4046-B016-40BE46C86F3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Venn diagram for the count of 230 trait names in bambara groundnut unique and shared across the different institutions. The numbers show the number of unique and shared trait names across the different institutions. Abbreviations in the sets are as follows: University of Nottingham (UoN), Integrated Breeding Platform (IBP), International Plant Genetic Resources Institute (IPGRI) and International Institute of Tropical Agriculture (IITA).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BA13D-3B4B-4046-B016-40BE46C86F3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granularity improvement for the CO for the ‘Flag leaf area’ term. Blue arrows represent the ‘is_a’ relationship. Abbreviations are related to existent ontologies: Crop Ontology (CO), Plant Trait Ontology (TO), Plant Ontology (PO), Phenotype and Trait Ontology (PATO) and Basic Formal Ontology (BFO).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2BA13D-3B4B-4046-B016-40BE46C86F3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baab028, </a:t>
            </a:r>
            <a:r>
              <a:rPr lang="en-US" altLang="en-US" sz="1000">
                <a:solidFill>
                  <a:srgbClr val="333333"/>
                </a:solidFill>
                <a:hlinkClick r:id="rId3"/>
              </a:rPr>
              <a:t>https://doi.org/10.1093/database/baab028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Histogram for the counts of trait names within the 28 Trait Dictionaries (TDs). The histogram represents 3627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313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baab028, </a:t>
            </a:r>
            <a:r>
              <a:rPr lang="en-US" altLang="en-US" sz="1000">
                <a:solidFill>
                  <a:srgbClr val="333333"/>
                </a:solidFill>
                <a:hlinkClick r:id="rId3"/>
              </a:rPr>
              <a:t>https://doi.org/10.1093/database/baab028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Similarity heatmap for the shared trait names across 28 Trait Dictionaries (TDs) in the Crop Ontology.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53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baab028, </a:t>
            </a:r>
            <a:r>
              <a:rPr lang="en-US" altLang="en-US" sz="1000">
                <a:solidFill>
                  <a:srgbClr val="333333"/>
                </a:solidFill>
                <a:hlinkClick r:id="rId3"/>
              </a:rPr>
              <a:t>https://doi.org/10.1093/database/baab028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Venn diagram for the count of 230 trait names in bambara groundnut unique and shared across the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13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baab028, </a:t>
            </a:r>
            <a:r>
              <a:rPr lang="en-US" altLang="en-US" sz="1000">
                <a:solidFill>
                  <a:srgbClr val="333333"/>
                </a:solidFill>
                <a:hlinkClick r:id="rId3"/>
              </a:rPr>
              <a:t>https://doi.org/10.1093/database/baab028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granularity improvement for the CO for the ‘Flag leaf area’ term. Blue arrows represent the ‘is_a’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34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Histogram for the counts of trait names within the 28 Trait Dictionaries (TDs). The histogram represents 3627 ...</vt:lpstr>
      <vt:lpstr>Figure 2. Similarity heatmap for the shared trait names across 28 Trait Dictionaries (TDs) in the Crop Ontology. Values ...</vt:lpstr>
      <vt:lpstr>Figure 3. Venn diagram for the count of 230 trait names in bambara groundnut unique and shared across the different ...</vt:lpstr>
      <vt:lpstr>Figure 4. Example of granularity improvement for the CO for the ‘Flag leaf area’ term. Blue arrows represent the ‘is_a’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2024-05-19T21:35:24Z</dcterms:modified>
</cp:coreProperties>
</file>