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8B5A4-3D9D-4330-9E04-C516F4E9D2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33848-0E08-4043-93F2-676C6AFD08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Spacer reduction strategy for predictive modelling with DTs.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9709E-5262-42F7-8E28-6C72F75392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Binary representation for an EA solution.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9709E-5262-42F7-8E28-6C72F75392A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Methodology for comparing classification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9709E-5262-42F7-8E28-6C72F75392A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attribute reduction step on DT performances (a) TP and FP rates and (b) precision.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9709E-5262-42F7-8E28-6C72F75392A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runtime in seconds (a) for Expert rules and our approaches and (b) focused only on our approaches.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9709E-5262-42F7-8E28-6C72F75392A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extracted models for (a) DT and (b) binary masks.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9709E-5262-42F7-8E28-6C72F75392A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Spacer reduction strategy for predictive modelling with DTs.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310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Binary representation for an EA solution.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891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Methodology for comparing classification models.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40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Impact of attribute reduction step on DT performances (a) TP and FP rates and (b) precision.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211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Comparison of runtime in seconds (a) for Expert rules and our approaches and (b) focused only on 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23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Examples of extracted models for (a) DT and (b) binary masks.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53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Spacer reduction strategy for predictive modelling with DTs.
</vt:lpstr>
      <vt:lpstr>Figure 2. Binary representation for an EA solution.
</vt:lpstr>
      <vt:lpstr>Figure 3. Methodology for comparing classification models.
</vt:lpstr>
      <vt:lpstr>Figure 4. Impact of attribute reduction step on DT performances (a) TP and FP rates and (b) precision.
</vt:lpstr>
      <vt:lpstr>Figure 5. Comparison of runtime in seconds (a) for Expert rules and our approaches and (b) focused only on our ...</vt:lpstr>
      <vt:lpstr>Figure 6. Examples of extracted models for (a) DT and (b) binary masks.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2024-05-16T20:17:46Z</dcterms:modified>
</cp:coreProperties>
</file>