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9187C-D138-433B-A16B-E5C819DFEC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38409-01C6-4394-B1FB-E56AC12A6C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RMS of the difference between GDT-TS on domains and GDT-TS on the whole chain (vertical axis) and the slope of the best-fit line (horizontal axis), both computed on top 10 server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A90E71-68FE-4DDD-834B-9AF1FC2DF4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between RMS of the difference between GDT-TS on domains and GDT-TS on the whole chain (vertical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89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between RMS of the difference between GDT-TS on domains and GDT-TS on the whole chain (vertical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2024-05-08T06:37:18Z</dcterms:modified>
</cp:coreProperties>
</file>