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9A1CD9-F911-4FC3-A1DA-2027AFC3EBC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B7C4F0-C295-48BF-A79A-096B36FD31F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Outline of the PROFESS database. (A) The relationship of the user interface to the functional query system (green) to the PROFESS databases; and (B) the core databases integrated in PROFESS. The central eggNOG-PDB linkage is shown in red, double arrows indicate intensive interactions, blue boxes represent databases available on the internet, and purple boxes denote other databases to be integrated in the future. Each additional data set interacts with the PROFESS core through the use of wrapper programs to make query language uniform.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E2A861-1F54-42D6-90F2-6D07E07B3DC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q0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baq011, </a:t>
            </a:r>
            <a:r>
              <a:rPr lang="en-US" altLang="en-US" sz="1000">
                <a:solidFill>
                  <a:srgbClr val="333333"/>
                </a:solidFill>
                <a:hlinkClick r:id="rId3"/>
              </a:rPr>
              <a:t>https://doi.org/10.1093/database/baq011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Outline of the PROFESS database. (A) The relationship of the user interface to the functional query system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Outline of the PROFESS database. (A) The relationship of the user interface to the functional query system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2024-07-27T07:45:49Z</dcterms:modified>
</cp:coreProperties>
</file>