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C199F90-F71B-4DFA-B97F-DE6297A2D7D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063E7E5-5F8B-44BF-A0D3-01A59E8E736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Overall GAN framework. The four different colours represent the four different main sections of GAN, Source, Genetics, Tools. Connections are illustrated between related subsections using straight lines with different colours.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2018.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63D060C-8C6D-4E23-878B-C6D05084B64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Main GAN Web page. (A) GAN homepage: provides quick entry paths to all main parts. (B) Germplasm page: stores 5267 Nicotiana accessions, detailed information and a seven-mode search mechanism. (C) Genetics page: consists of genetic maps, gene annotations, synteny analyses, gene family identifications and sequence query. (D) Markers page: includes all SSR, SNP, PIP and RT-PCR markers in GAN. (E and F) Tools and JBrowse pages: allow access to online bioinformatics tools and the genome browser JBrowse for detailed information overlays and analyses.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2018.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63D060C-8C6D-4E23-878B-C6D05084B64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Detailed disease resistance information for the GAN Nicotiana accessions.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2018.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63D060C-8C6D-4E23-878B-C6D05084B64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y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y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y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2018, , 2018, bay001,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https://doi.org/10.1093/database/bay001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Overall GAN framework. The four different colours represent the four different main sections of GAN, Source,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5320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2018, , 2018, bay001,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https://doi.org/10.1093/database/bay001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Main GAN Web page. (A) GAN homepage: provides quick entry paths to all main parts. (B) Germplasm page: stores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46300" y="1371600"/>
            <a:ext cx="486201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2018, , 2018, bay001,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https://doi.org/10.1093/database/bay001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Detailed disease resistance information for the GAN Nicotiana accessions.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843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1. Overall GAN framework. The four different colours represent the four different main sections of GAN, Source, ...</vt:lpstr>
      <vt:lpstr>Figure 2. Main GAN Web page. (A) GAN homepage: provides quick entry paths to all main parts. (B) Germplasm page: stores ...</vt:lpstr>
      <vt:lpstr>Figure 3. Detailed disease resistance information for the GAN Nicotiana accessions.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2024-05-19T21:50:10Z</dcterms:modified>
</cp:coreProperties>
</file>