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3329A1-6B6D-42CE-A84A-1767679311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9765D3-ED0D-48D7-87E7-07F7579F2A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Snapshot of RLIMS-P text evidence page. The text evidence page contains two panels, one containing tables for the article general information, the RLIMS-P annotation, the normalization and UniProtKB mapping (a); the other containing the text with color-coded entities (b). Once the user logs in, new boxes for editing and validating the annotation and normalization appear (c). The information in the mapping table can be used to assist in normalization task during curation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1C662-B6A6-4E7C-A628-77405DE048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bau081, </a:t>
            </a:r>
            <a:r>
              <a:rPr lang="en-US" altLang="en-US" sz="1000">
                <a:solidFill>
                  <a:srgbClr val="333333"/>
                </a:solidFill>
                <a:hlinkClick r:id="rId3"/>
              </a:rPr>
              <a:t>https://doi.org/10.1093/database/bau081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Snapshot of RLIMS-P text evidence page. The text evidence page contains two panels, one containing tables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336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Snapshot of RLIMS-P text evidence page. The text evidence page contains two panels, one containing tables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2024-05-19T04:15:32Z</dcterms:modified>
</cp:coreProperties>
</file>