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651634-6DE1-4F2C-B864-10C0671DE4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DD4529-D6EA-42DF-AC7D-937ED76DE6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Semantic similarity in the Gene Ontology between proteins P19367 and Q16740. Blue circles are classes that only annotate protein P19367, the green circles are classes that only annotate protein Q16740 and grey circles are classes that annotate both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C0D3B-D670-47B9-BE04-0E6B86CFD69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General methodology for the development of the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C0D3B-D670-47B9-BE04-0E6B86CFD69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Semantic similarity inside the Phenotypic Abnormality sub-ontology in the Human Phenotype Ontology between the genes ACAT1 and ELN. Blue circles are classes that only annotate gene ACAT1, green circles are terms that only annotate gene ELN, grey circles are classes that annotate both genes and white circles are classes whose annotations are discarded due to not belonging to the Phenotypic Abnormality sub-ontology.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C0D3B-D670-47B9-BE04-0E6B86CFD69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${\rm{si}}{{\rm{m}}_{{\rm{Pfam}}}}$ values across all species’ protein pairs in the protein family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C0D3B-D670-47B9-BE04-0E6B86CFD69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 of all semantic similarity metrics (${\rm{BM}}{{\rm{A}}_{{\rm{Resnik}}}},{\rm{BM}}{{\rm{A}}_{{\rm{Seco}}}}, simGI{C_{{\rm{Resnik}}}}$and $simGI{C_{Seco}}$) values across all species’ protein pairs in the protein family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C0D3B-D670-47B9-BE04-0E6B86CFD69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Distribution of all semantic similarity metrics ($BM{A_{Resnik}}$, $BM{A_{Seco}}$, $simGI{C_{Resnik}}$ and $simGI{C_{Seco}}$) values across all species’ protein pairs in the protein–protein interaction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C0D3B-D670-47B9-BE04-0E6B86CFD69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Distribution of $si{m_{PS}}$ values across all the pairs in the gene-phenotypes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C0D3B-D670-47B9-BE04-0E6B86CFD69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Distribution of all semantic similarity metrics ($BM{A_{Resnik}}$, $BM{A_{Seco}}$, $simGI{C_{Resnik}}$ and $simGI{C_{Seco}}$) values across all species’ protein pairs in the gene-phenotypes data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5C0D3B-D670-47B9-BE04-0E6B86CFD695}"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7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7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7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7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7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78"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a078"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baaa078, </a:t>
            </a:r>
            <a:r>
              <a:rPr lang="en-US" altLang="en-US" sz="1000">
                <a:solidFill>
                  <a:srgbClr val="333333"/>
                </a:solidFill>
                <a:hlinkClick r:id="rId3"/>
              </a:rPr>
              <a:t>https://doi.org/10.1093/database/baaa078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Semantic similarity in the Gene Ontology between proteins P19367 and Q16740. Blue circles are classes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369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baaa078, </a:t>
            </a:r>
            <a:r>
              <a:rPr lang="en-US" altLang="en-US" sz="1000">
                <a:solidFill>
                  <a:srgbClr val="333333"/>
                </a:solidFill>
                <a:hlinkClick r:id="rId3"/>
              </a:rPr>
              <a:t>https://doi.org/10.1093/database/baaa078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General methodology for the development of the data sets.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5405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baaa078, </a:t>
            </a:r>
            <a:r>
              <a:rPr lang="en-US" altLang="en-US" sz="1000">
                <a:solidFill>
                  <a:srgbClr val="333333"/>
                </a:solidFill>
                <a:hlinkClick r:id="rId3"/>
              </a:rPr>
              <a:t>https://doi.org/10.1093/database/baaa078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Semantic similarity inside the Phenotypic Abnormality sub-ontology in the Human Phenotype Ontology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709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baaa078, </a:t>
            </a:r>
            <a:r>
              <a:rPr lang="en-US" altLang="en-US" sz="1000">
                <a:solidFill>
                  <a:srgbClr val="333333"/>
                </a:solidFill>
                <a:hlinkClick r:id="rId3"/>
              </a:rPr>
              <a:t>https://doi.org/10.1093/database/baaa078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${\rm{si}}{{\rm{m}}_{{\rm{Pfam}}}}$ values across all species’ protein pairs in the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369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baaa078, </a:t>
            </a:r>
            <a:r>
              <a:rPr lang="en-US" altLang="en-US" sz="1000">
                <a:solidFill>
                  <a:srgbClr val="333333"/>
                </a:solidFill>
                <a:hlinkClick r:id="rId3"/>
              </a:rPr>
              <a:t>https://doi.org/10.1093/database/baaa078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 of all semantic similarity metrics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369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baaa078, </a:t>
            </a:r>
            <a:r>
              <a:rPr lang="en-US" altLang="en-US" sz="1000">
                <a:solidFill>
                  <a:srgbClr val="333333"/>
                </a:solidFill>
                <a:hlinkClick r:id="rId3"/>
              </a:rPr>
              <a:t>https://doi.org/10.1093/database/baaa078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Distribution of all semantic similarity metrics ($BM{A_{Resnik}}$, $BM{A_{Seco}}$, $simGI{C_{Resnik}}$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369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baaa078, </a:t>
            </a:r>
            <a:r>
              <a:rPr lang="en-US" altLang="en-US" sz="1000">
                <a:solidFill>
                  <a:srgbClr val="333333"/>
                </a:solidFill>
                <a:hlinkClick r:id="rId3"/>
              </a:rPr>
              <a:t>https://doi.org/10.1093/database/baaa078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Distribution of $si{m_{PS}}$ values across all the pairs in the gene-phenotypes data sets.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0867"/>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baaa078, </a:t>
            </a:r>
            <a:r>
              <a:rPr lang="en-US" altLang="en-US" sz="1000">
                <a:solidFill>
                  <a:srgbClr val="333333"/>
                </a:solidFill>
                <a:hlinkClick r:id="rId3"/>
              </a:rPr>
              <a:t>https://doi.org/10.1093/database/baaa078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Distribution of all semantic similarity metrics ($BM{A_{Resnik}}$, $BM{A_{Seco}}$, $simGI{C_{Resnik}}$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44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Semantic similarity in the Gene Ontology between proteins P19367 and Q16740. Blue circles are classes that ...</vt:lpstr>
      <vt:lpstr>Figure 2. General methodology for the development of the data sets.
</vt:lpstr>
      <vt:lpstr>Figure 3. Semantic similarity inside the Phenotypic Abnormality sub-ontology in the Human Phenotype Ontology between ...</vt:lpstr>
      <vt:lpstr>Figure 4. Distribution of ${\rm{si}}{{\rm{m}}_{{\rm{Pfam}}}}$ values across all species’ protein pairs in the protein ...</vt:lpstr>
      <vt:lpstr>Figure 5. Distribution of all semantic similarity metrics ...</vt:lpstr>
      <vt:lpstr>Figure 6. Distribution of all semantic similarity metrics ($BM{A_{Resnik}}$, $BM{A_{Seco}}$, $simGI{C_{Resnik}}$ and ...</vt:lpstr>
      <vt:lpstr>Figure 7. Distribution of $si{m_{PS}}$ values across all the pairs in the gene-phenotypes data sets.
</vt:lpstr>
      <vt:lpstr>Figure 8. Distribution of all semantic similarity metrics ($BM{A_{Resnik}}$, $BM{A_{Seco}}$, $simGI{C_{Resnik}}$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2024-05-19T16:02:59Z</dcterms:modified>
</cp:coreProperties>
</file>