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7666B-655C-423B-B846-C767AE8C60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AE12A-12C8-40D5-9BD7-6B20386479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eFIP annotation interface with sentence evidence attribution of phosphorylated protein and interaction events in PMID 10837486.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5D113-00C2-40E9-9E0B-658318FEEE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eFIP annotation interface with sentence evidence attribution of phosphorylated protein and interaction events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845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eFIP annotation interface with sentence evidence attribution of phosphorylated protein and interaction events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2024-05-19T09:06:11Z</dcterms:modified>
</cp:coreProperties>
</file>