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D96FF7-A84C-42EC-A538-2F419784A6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2E439C-8C54-48A1-B1F8-1A734AD594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Network visualization of the predicted interactome from the ‘Interactomics’ tool; (b) A zoomed-in version of the network to view proteins of interest. Users can click (or hover) on any node to view the description of a particular host/pathogen protein in the predicted network.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65D878-FC37-4072-B404-A391B445F3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(a) Network visualization of the predicted interactome from the ‘Interactomics’ tool; (b) A zoomed-in version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03500" y="1371600"/>
            <a:ext cx="39459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(a) Network visualization of the predicted interactome from the ‘Interactomics’ tool; (b) A zoomed-in version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2024-04-29T17:17:24Z</dcterms:modified>
</cp:coreProperties>
</file>