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65FF5E-5105-42B8-A5DF-E8AF55B291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265F33-F47F-403E-A792-0D3BDEAC84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presence of cavities in PLP synthase conformers (UniProt ID Q5L3Y2). Using the expression AF-Q5L3Y2-F1-MODEL_V3A:1|4WXYA:0 to search in CaviDB allows comparing the presence of cavities in both selected conformers. It can be seen that the AlphaFold model contains a biologically relevant cavity (Cavity 1) that contains the key residues described in the bibliography (56). This cavity is absent in other conformers due to the presence of disordered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3D74E-A3C4-4ABC-BDAD-8D6DA611CF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the presence of cavities in PLP synthase conformers (UniProt ID Q5L3Y2). Using the expression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091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Comparison of the presence of cavities in PLP synthase conformers (UniProt ID Q5L3Y2). Using the expression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2024-05-03T17:05:23Z</dcterms:modified>
</cp:coreProperties>
</file>