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8FDF4A-C36C-45E3-84DC-68559568C7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1823C9-F441-48DF-96DD-C2BE6235AB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the data sources and entity relationships with integrative joins between the different data sources. The same color denotes information originating from the same data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329FD7-3596-4760-97F5-529DC7182E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Diagram of the data sources and entity relationships with integrative joins between the different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43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Diagram of the data sources and entity relationships with integrative joins between the different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2024-05-19T12:57:37Z</dcterms:modified>
</cp:coreProperties>
</file>