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41C8E-DC0E-40F4-B853-2CAB609312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10FB97-BD9C-4E20-BC20-065D3FFDBD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ToxiCat and dependencies with existing online services.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87ED3-A090-482E-AC15-E17960E966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This is the starting point and also—if the user decides to click on the final questions generated by the system, see Figure 5—the end point of the search and annotation process. Here, the user can select some PMIDs, which will be then sent to ToxiCat (Figure 3) to be prioritized (Figure 4) and finally processed to generate an annotation (Figures 4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87ED3-A090-482E-AC15-E17960E966C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 this figure, 2-acetylaminofluorene is provided as input chemical compound together with a list of articles (PMIDs) selected in Figure 2. Users can go directly to this page if the PMIDs have been obtained from other 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87ED3-A090-482E-AC15-E17960E966C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three selected PMIDs are ranked according to the statistical estimate (Score) computed by the SVM binary classifier. Each information extraction module (Gene, Chemical, Disease) provides here a list of descriptors for each PMID together with some meta-data (Journal name, Title, etc.), which are used as features by the classifier.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87ED3-A090-482E-AC15-E17960E966C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user can request to visualize in the abstract the context of the annotation proposed in Figure 4. Toxicat tags genes/proteins, chemicals and diseases in the abstract, providing a direct link to the CTD database for each of these entities. Finally, ToxiCat generates a set of questions (‘More…’) based on the entities that were earlier extracted. Optionally, the user can then return to the EAGLi’s question-answering engine to obtain more information. The user can also obtain a list of Gene Ontology descriptors proposed by the GOCat Gene Ontology categorizer (http://eagl.unige.ch/GOCat/) based on the content of the PMID, cf. last line of the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87ED3-A090-482E-AC15-E17960E966C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Aggregated scores of all participants in Track-I. ToxiCat is denoted under Team 120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87ED3-A090-482E-AC15-E17960E966C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5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5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s05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s05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bas050, </a:t>
            </a:r>
            <a:r>
              <a:rPr lang="en-US" altLang="en-US" sz="1000">
                <a:solidFill>
                  <a:srgbClr val="333333"/>
                </a:solidFill>
                <a:hlinkClick r:id="rId3"/>
              </a:rPr>
              <a:t>https://doi.org/10.1093/database/bas050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ToxiCat and dependencies with existing online services.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558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bas050, </a:t>
            </a:r>
            <a:r>
              <a:rPr lang="en-US" altLang="en-US" sz="1000">
                <a:solidFill>
                  <a:srgbClr val="333333"/>
                </a:solidFill>
                <a:hlinkClick r:id="rId3"/>
              </a:rPr>
              <a:t>https://doi.org/10.1093/database/bas050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This is the starting point and also—if the user decides to click on the final questions generated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473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bas050, </a:t>
            </a:r>
            <a:r>
              <a:rPr lang="en-US" altLang="en-US" sz="1000">
                <a:solidFill>
                  <a:srgbClr val="333333"/>
                </a:solidFill>
                <a:hlinkClick r:id="rId3"/>
              </a:rPr>
              <a:t>https://doi.org/10.1093/database/bas050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 this figure, 2-acetylaminofluorene is provided as input chemical compound together with a list of articles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3465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bas050, </a:t>
            </a:r>
            <a:r>
              <a:rPr lang="en-US" altLang="en-US" sz="1000">
                <a:solidFill>
                  <a:srgbClr val="333333"/>
                </a:solidFill>
                <a:hlinkClick r:id="rId3"/>
              </a:rPr>
              <a:t>https://doi.org/10.1093/database/bas050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three selected PMIDs are ranked according to the statistical estimate (Score) computed by the SVM binary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1591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bas050, </a:t>
            </a:r>
            <a:r>
              <a:rPr lang="en-US" altLang="en-US" sz="1000">
                <a:solidFill>
                  <a:srgbClr val="333333"/>
                </a:solidFill>
                <a:hlinkClick r:id="rId3"/>
              </a:rPr>
              <a:t>https://doi.org/10.1093/database/bas050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user can request to visualize in the abstract the context of the annotation proposed in Figure 4. Toxicat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2718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bas050, </a:t>
            </a:r>
            <a:r>
              <a:rPr lang="en-US" altLang="en-US" sz="1000">
                <a:solidFill>
                  <a:srgbClr val="333333"/>
                </a:solidFill>
                <a:hlinkClick r:id="rId3"/>
              </a:rPr>
              <a:t>https://doi.org/10.1093/database/bas050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Aggregated scores of all participants in Track-I. ToxiCat is denoted under Team 120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583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Workflow of ToxiCat and dependencies with existing online services.
</vt:lpstr>
      <vt:lpstr>Figure 2 This is the starting point and also—if the user decides to click on the final questions generated by the ...</vt:lpstr>
      <vt:lpstr>Figure 3 In this figure, 2-acetylaminofluorene is provided as input chemical compound together with a list of articles ...</vt:lpstr>
      <vt:lpstr>Figure 4 The three selected PMIDs are ranked according to the statistical estimate (Score) computed by the SVM binary ...</vt:lpstr>
      <vt:lpstr>Figure 5 The user can request to visualize in the abstract the context of the annotation proposed in Figure 4. Toxicat ...</vt:lpstr>
      <vt:lpstr>Figure 6 Aggregated scores of all participants in Track-I. ToxiCat is denoted under Team 120 (5).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2024-05-19T15:47:24Z</dcterms:modified>
</cp:coreProperties>
</file>