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773957-815D-4EB1-A46E-B87FD01677D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45E9B6C-8B32-4EC9-840D-6EE6644CFD9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and diagram sections of SOD1-CCS1 superoxide dismutase heterodimer page. Summary section that describes the function and composition of the SOD1-CCS1 superoxide dismutase complex. Individual interactions between subunits are shown in the Complex Diagram section. Complex diagrams can be downloaded as .png files. Complete page at www.yeastgenome.org/complex/CPX-2267.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2019.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6200FD-F8AA-47CB-9F6C-FCC4E1DE60A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z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2019, , 2019, baz008,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https://doi.org/10.1093/database/baz008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Summary and diagram sections of SOD1-CCS1 superoxide dismutase heterodimer page. Summary section that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32100" y="1371600"/>
            <a:ext cx="34730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2 Summary and diagram sections of SOD1-CCS1 superoxide dismutase heterodimer page. Summary section that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2024-05-19T12:35:03Z</dcterms:modified>
</cp:coreProperties>
</file>