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DDD86-101C-41C5-AD80-5D9031BAC7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3DFC5-0857-4C81-B24E-1AB05A938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Polypeptide feature page for XP_023921866 polypeptide. Using the Relationship tab, the correspondent Gene and Transcript IDs can be retrieved.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758BF-7F3F-4015-84AA-9D4440C384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Polypeptide feature page for XP_023921866 polypeptide. Using the Relationship tab, the correspondent Gene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53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Polypeptide feature page for XP_023921866 polypeptide. Using the Relationship tab, the correspondent Gene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2024-05-19T20:47:35Z</dcterms:modified>
</cp:coreProperties>
</file>