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32658-C5DD-4B9A-AB8F-61D6A682A0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00B4A-ACC3-45F9-8C9D-C79B544E0E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Imported Assembly. Assembly WGS AVCP01 as represented in Chado.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2020.This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525433-BB4D-4CC9-8A8E-477C2553FD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Imported Assembly. Assembly WGS AVCP01 as represented in Chado.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30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Imported Assembly. Assembly WGS AVCP01 as represented in Chado.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2024-05-19T20:47:20Z</dcterms:modified>
</cp:coreProperties>
</file>