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BA40C-07EB-40D0-94DB-5397152DCA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5CF69-868D-4BCB-B2E1-7C81FEA56F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HPVMD-C 1.0 usage: (A) Prediction page—Select optimal parameters: ‘E6’ data set, beta propensity characteristic index ‘BURA740102’, reduction number 8 and ‘RCTD’ feature; submit and get the result (B); (C) Blast search page and the result page—Use arrow to mark points that are different from the query sequence and highlight the mutation about this sequence in red; using mouse to slide over a mutation will pop up a detail box; references result page (D) will be displayed by clicking the references link.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393AE-D6F4-401D-81FE-8798CB39F6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of HPVMD-C 1.0 usage: (A) Prediction page—Select optimal parameters: ‘E6’ data set, beta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85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 example of HPVMD-C 1.0 usage: (A) Prediction page—Select optimal parameters: ‘E6’ data set, beta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2024-05-10T12:25:50Z</dcterms:modified>
</cp:coreProperties>
</file>