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90353-3BD2-4571-A971-2BFD155605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0E9F4-6097-48E8-B504-4C39529EA4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Labeled Property Graph (LPG). In this example, medical data is transformed into an LPG format. Alice is a doctor and Bob is a patient, both are represented as nodes in the LPG. The doctor–patient relationship between Alice and Bob is modeled by a directed edge in the LPG with an assigned property, which is the end date of Bob’s treatment by Alice.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DF241-924A-4699-BF1E-FBD128098A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Overview of Labeled Property Graph (LPG). In this example, medical data is transformed into an LPG format.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151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Overview of Labeled Property Graph (LPG). In this example, medical data is transformed into an LPG format.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2024-05-20T10:37:48Z</dcterms:modified>
</cp:coreProperties>
</file>