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0500EC-B089-49A6-9064-36430D2001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4C9886-7B2A-46CD-B2EB-EC0ACEDBAE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Length distribution of SSRs identified in the nuclear genomes of Camellia species, CSA, CSS and CA.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A76B9C-375D-48C1-BB99-4CFECA04D5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Length distribution of SSRs identified in the nuclear genomes of Camellia species, CSA, CSS and CA.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7368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Length distribution of SSRs identified in the nuclear genomes of Camellia species, CSA, CSS and CA.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2024-05-19T16:19:03Z</dcterms:modified>
</cp:coreProperties>
</file>