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720217-E432-4A6D-B99F-C033E59F27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2AE7B-9BA5-4958-87CF-8695E3A048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Aggregated scores of all participants in Track-I. ToxiCat is denoted under Team 120 (5).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0D0CE-603A-4DC4-9C6E-A034E857E7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Aggregated scores of all participants in Track-I. ToxiCat is denoted under Team 120 (5).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58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Aggregated scores of all participants in Track-I. ToxiCat is denoted under Team 120 (5).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2024-05-19T15:16:00Z</dcterms:modified>
</cp:coreProperties>
</file>