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9AA61A6-C2AF-4A81-83F0-78975DC554D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9595175-BFE4-4611-A086-F68C5BEB112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7.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Projects page for ReMeDy, highlighting a subset of published projects currently in the database.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2021.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7531061-2377-4755-AFED-8F39058FB8D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b03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2021, , 2021, baab038,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https://doi.org/10.1093/database/baab038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7. </a:t>
            </a:r>
            <a:r>
              <a:rPr lang="en-US" altLang="en-US" b="0"/>
              <a:t>Projects page for ReMeDy, highlighting a subset of published projects currently in the database.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609088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7. Projects page for ReMeDy, highlighting a subset of published projects currently in the database.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2024-05-19T12:58:02Z</dcterms:modified>
</cp:coreProperties>
</file>