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6B43C8-CCCD-4D06-BFB1-6941395E12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EF31E3-99DE-4FBC-82FC-5EDB897FC6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distribution of the NE types in the training 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F7CF84-4C61-44C2-9FD7-9BD0C28C6D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The distribution of the NE types in the training set.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692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The distribution of the NE types in the training set.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2024-05-20T00:49:53Z</dcterms:modified>
</cp:coreProperties>
</file>